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4"/>
  </p:sldMasterIdLst>
  <p:notesMasterIdLst>
    <p:notesMasterId r:id="rId6"/>
  </p:notesMasterIdLst>
  <p:sldIdLst>
    <p:sldId id="259" r:id="rId5"/>
  </p:sldIdLst>
  <p:sldSz cx="30816550" cy="43056175"/>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F3BB"/>
    <a:srgbClr val="FFEB87"/>
    <a:srgbClr val="EEE3AB"/>
    <a:srgbClr val="BA3F1D"/>
    <a:srgbClr val="FFB30F"/>
    <a:srgbClr val="800080"/>
    <a:srgbClr val="E00020"/>
    <a:srgbClr val="FF00B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2FDB2C8-10B5-4205-8F86-FE7A446D539E}" v="1" dt="2023-09-26T06:16:12.191"/>
    <p1510:client id="{9F5A4C45-8917-40FC-ACA1-585B53A76AB7}" v="16" dt="2023-09-26T06:15:55.19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17" d="100"/>
          <a:sy n="17" d="100"/>
        </p:scale>
        <p:origin x="2640" y="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presProps" Target="presProps.xml"/><Relationship Id="rId12" Type="http://schemas.microsoft.com/office/2015/10/relationships/revisionInfo" Target="revisionInfo.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notesMaster" Target="notesMasters/notesMaster1.xml"/><Relationship Id="rId11" Type="http://schemas.microsoft.com/office/2016/11/relationships/changesInfo" Target="changesInfos/changesInfo1.xml"/><Relationship Id="rId5" Type="http://schemas.openxmlformats.org/officeDocument/2006/relationships/slide" Target="slides/slide1.xml"/><Relationship Id="rId10"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thieu Leroy" userId="08ea5e48-81be-492f-a7c6-c75dd17a45b1" providerId="ADAL" clId="{152AAC23-DBA4-4958-9A26-CD153ABA8D57}"/>
    <pc:docChg chg="undo redo custSel modSld">
      <pc:chgData name="Mathieu Leroy" userId="08ea5e48-81be-492f-a7c6-c75dd17a45b1" providerId="ADAL" clId="{152AAC23-DBA4-4958-9A26-CD153ABA8D57}" dt="2023-09-18T13:11:54.126" v="40" actId="207"/>
      <pc:docMkLst>
        <pc:docMk/>
      </pc:docMkLst>
      <pc:sldChg chg="modSp mod">
        <pc:chgData name="Mathieu Leroy" userId="08ea5e48-81be-492f-a7c6-c75dd17a45b1" providerId="ADAL" clId="{152AAC23-DBA4-4958-9A26-CD153ABA8D57}" dt="2023-09-18T13:11:54.126" v="40" actId="207"/>
        <pc:sldMkLst>
          <pc:docMk/>
          <pc:sldMk cId="605389948" sldId="259"/>
        </pc:sldMkLst>
        <pc:spChg chg="mod">
          <ac:chgData name="Mathieu Leroy" userId="08ea5e48-81be-492f-a7c6-c75dd17a45b1" providerId="ADAL" clId="{152AAC23-DBA4-4958-9A26-CD153ABA8D57}" dt="2023-09-18T13:04:07.311" v="1" actId="14100"/>
          <ac:spMkLst>
            <pc:docMk/>
            <pc:sldMk cId="605389948" sldId="259"/>
            <ac:spMk id="3" creationId="{C9484A38-808E-49C3-AC6A-5F38EC734FFE}"/>
          </ac:spMkLst>
        </pc:spChg>
        <pc:spChg chg="mod">
          <ac:chgData name="Mathieu Leroy" userId="08ea5e48-81be-492f-a7c6-c75dd17a45b1" providerId="ADAL" clId="{152AAC23-DBA4-4958-9A26-CD153ABA8D57}" dt="2023-09-18T13:11:54.126" v="40" actId="207"/>
          <ac:spMkLst>
            <pc:docMk/>
            <pc:sldMk cId="605389948" sldId="259"/>
            <ac:spMk id="32" creationId="{393167BD-734E-F686-52B8-C19524E9CA4E}"/>
          </ac:spMkLst>
        </pc:spChg>
        <pc:spChg chg="mod">
          <ac:chgData name="Mathieu Leroy" userId="08ea5e48-81be-492f-a7c6-c75dd17a45b1" providerId="ADAL" clId="{152AAC23-DBA4-4958-9A26-CD153ABA8D57}" dt="2023-09-18T13:04:43.108" v="27"/>
          <ac:spMkLst>
            <pc:docMk/>
            <pc:sldMk cId="605389948" sldId="259"/>
            <ac:spMk id="38" creationId="{BF453FA0-7C61-6C1A-4866-179843F539E5}"/>
          </ac:spMkLst>
        </pc:spChg>
        <pc:spChg chg="mod">
          <ac:chgData name="Mathieu Leroy" userId="08ea5e48-81be-492f-a7c6-c75dd17a45b1" providerId="ADAL" clId="{152AAC23-DBA4-4958-9A26-CD153ABA8D57}" dt="2023-09-18T13:05:25.286" v="31" actId="2085"/>
          <ac:spMkLst>
            <pc:docMk/>
            <pc:sldMk cId="605389948" sldId="259"/>
            <ac:spMk id="44" creationId="{009258B9-4186-3293-B7AB-AA427CC4DA30}"/>
          </ac:spMkLst>
        </pc:spChg>
        <pc:picChg chg="mod">
          <ac:chgData name="Mathieu Leroy" userId="08ea5e48-81be-492f-a7c6-c75dd17a45b1" providerId="ADAL" clId="{152AAC23-DBA4-4958-9A26-CD153ABA8D57}" dt="2023-09-18T13:05:07.872" v="30" actId="14100"/>
          <ac:picMkLst>
            <pc:docMk/>
            <pc:sldMk cId="605389948" sldId="259"/>
            <ac:picMk id="42" creationId="{46565EF2-5F1F-216A-A7BE-591F9ED27A6C}"/>
          </ac:picMkLst>
        </pc:picChg>
      </pc:sldChg>
    </pc:docChg>
  </pc:docChgLst>
  <pc:docChgLst>
    <pc:chgData name="Pedro Calleeuw" userId="S::u0082069@vives.be::6dc829ca-d81c-423f-9477-9e81d2e50592" providerId="AD" clId="Web-{62FDB2C8-10B5-4205-8F86-FE7A446D539E}"/>
    <pc:docChg chg="modSld">
      <pc:chgData name="Pedro Calleeuw" userId="S::u0082069@vives.be::6dc829ca-d81c-423f-9477-9e81d2e50592" providerId="AD" clId="Web-{62FDB2C8-10B5-4205-8F86-FE7A446D539E}" dt="2023-09-26T06:16:12.191" v="0"/>
      <pc:docMkLst>
        <pc:docMk/>
      </pc:docMkLst>
      <pc:sldChg chg="modSp">
        <pc:chgData name="Pedro Calleeuw" userId="S::u0082069@vives.be::6dc829ca-d81c-423f-9477-9e81d2e50592" providerId="AD" clId="Web-{62FDB2C8-10B5-4205-8F86-FE7A446D539E}" dt="2023-09-26T06:16:12.191" v="0"/>
        <pc:sldMkLst>
          <pc:docMk/>
          <pc:sldMk cId="605389948" sldId="259"/>
        </pc:sldMkLst>
        <pc:spChg chg="mod">
          <ac:chgData name="Pedro Calleeuw" userId="S::u0082069@vives.be::6dc829ca-d81c-423f-9477-9e81d2e50592" providerId="AD" clId="Web-{62FDB2C8-10B5-4205-8F86-FE7A446D539E}" dt="2023-09-26T06:16:12.191" v="0"/>
          <ac:spMkLst>
            <pc:docMk/>
            <pc:sldMk cId="605389948" sldId="259"/>
            <ac:spMk id="32" creationId="{393167BD-734E-F686-52B8-C19524E9CA4E}"/>
          </ac:spMkLst>
        </pc:spChg>
      </pc:sldChg>
    </pc:docChg>
  </pc:docChgLst>
  <pc:docChgLst>
    <pc:chgData name="Pedro Calleeuw" userId="6dc829ca-d81c-423f-9477-9e81d2e50592" providerId="ADAL" clId="{9F5A4C45-8917-40FC-ACA1-585B53A76AB7}"/>
    <pc:docChg chg="modSld">
      <pc:chgData name="Pedro Calleeuw" userId="6dc829ca-d81c-423f-9477-9e81d2e50592" providerId="ADAL" clId="{9F5A4C45-8917-40FC-ACA1-585B53A76AB7}" dt="2023-09-26T06:15:55.198" v="9" actId="207"/>
      <pc:docMkLst>
        <pc:docMk/>
      </pc:docMkLst>
      <pc:sldChg chg="modSp mod">
        <pc:chgData name="Pedro Calleeuw" userId="6dc829ca-d81c-423f-9477-9e81d2e50592" providerId="ADAL" clId="{9F5A4C45-8917-40FC-ACA1-585B53A76AB7}" dt="2023-09-26T06:15:55.198" v="9" actId="207"/>
        <pc:sldMkLst>
          <pc:docMk/>
          <pc:sldMk cId="605389948" sldId="259"/>
        </pc:sldMkLst>
        <pc:spChg chg="mod">
          <ac:chgData name="Pedro Calleeuw" userId="6dc829ca-d81c-423f-9477-9e81d2e50592" providerId="ADAL" clId="{9F5A4C45-8917-40FC-ACA1-585B53A76AB7}" dt="2023-09-26T06:15:55.198" v="9" actId="207"/>
          <ac:spMkLst>
            <pc:docMk/>
            <pc:sldMk cId="605389948" sldId="259"/>
            <ac:spMk id="36" creationId="{4469843F-E20E-D478-51C6-39DE0239F2E1}"/>
          </ac:spMkLst>
        </pc:spChg>
        <pc:spChg chg="mod">
          <ac:chgData name="Pedro Calleeuw" userId="6dc829ca-d81c-423f-9477-9e81d2e50592" providerId="ADAL" clId="{9F5A4C45-8917-40FC-ACA1-585B53A76AB7}" dt="2023-09-26T06:15:27.444" v="6" actId="207"/>
          <ac:spMkLst>
            <pc:docMk/>
            <pc:sldMk cId="605389948" sldId="259"/>
            <ac:spMk id="44" creationId="{009258B9-4186-3293-B7AB-AA427CC4DA30}"/>
          </ac:spMkLst>
        </pc:spChg>
      </pc:sldChg>
    </pc:docChg>
  </pc:docChgLst>
  <pc:docChgLst>
    <pc:chgData name="Ronny Mees" userId="S::u0082148@vives.be::4689c865-a4c6-4929-b963-b35e7a3f27b0" providerId="AD" clId="Web-{7DDE3AB7-290F-4C9B-B01D-F1A237B2FA97}"/>
    <pc:docChg chg="modSld">
      <pc:chgData name="Ronny Mees" userId="S::u0082148@vives.be::4689c865-a4c6-4929-b963-b35e7a3f27b0" providerId="AD" clId="Web-{7DDE3AB7-290F-4C9B-B01D-F1A237B2FA97}" dt="2023-09-18T13:22:25.948" v="0" actId="14100"/>
      <pc:docMkLst>
        <pc:docMk/>
      </pc:docMkLst>
      <pc:sldChg chg="modSp">
        <pc:chgData name="Ronny Mees" userId="S::u0082148@vives.be::4689c865-a4c6-4929-b963-b35e7a3f27b0" providerId="AD" clId="Web-{7DDE3AB7-290F-4C9B-B01D-F1A237B2FA97}" dt="2023-09-18T13:22:25.948" v="0" actId="14100"/>
        <pc:sldMkLst>
          <pc:docMk/>
          <pc:sldMk cId="605389948" sldId="259"/>
        </pc:sldMkLst>
        <pc:spChg chg="mod">
          <ac:chgData name="Ronny Mees" userId="S::u0082148@vives.be::4689c865-a4c6-4929-b963-b35e7a3f27b0" providerId="AD" clId="Web-{7DDE3AB7-290F-4C9B-B01D-F1A237B2FA97}" dt="2023-09-18T13:22:25.948" v="0" actId="14100"/>
          <ac:spMkLst>
            <pc:docMk/>
            <pc:sldMk cId="605389948" sldId="259"/>
            <ac:spMk id="44" creationId="{009258B9-4186-3293-B7AB-AA427CC4DA3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BE"/>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DF7AF62-86D8-402D-B735-90423DD750BA}" type="datetimeFigureOut">
              <a:rPr lang="nl-BE" smtClean="0"/>
              <a:t>11/12/2023</a:t>
            </a:fld>
            <a:endParaRPr lang="nl-BE"/>
          </a:p>
        </p:txBody>
      </p:sp>
      <p:sp>
        <p:nvSpPr>
          <p:cNvPr id="4" name="Tijdelijke aanduiding voor dia-afbeelding 3"/>
          <p:cNvSpPr>
            <a:spLocks noGrp="1" noRot="1" noChangeAspect="1"/>
          </p:cNvSpPr>
          <p:nvPr>
            <p:ph type="sldImg" idx="2"/>
          </p:nvPr>
        </p:nvSpPr>
        <p:spPr>
          <a:xfrm>
            <a:off x="2324100" y="1143000"/>
            <a:ext cx="2209800" cy="3086100"/>
          </a:xfrm>
          <a:prstGeom prst="rect">
            <a:avLst/>
          </a:prstGeom>
          <a:noFill/>
          <a:ln w="12700">
            <a:solidFill>
              <a:prstClr val="black"/>
            </a:solidFill>
          </a:ln>
        </p:spPr>
        <p:txBody>
          <a:bodyPr vert="horz" lIns="91440" tIns="45720" rIns="91440" bIns="45720" rtlCol="0" anchor="ctr"/>
          <a:lstStyle/>
          <a:p>
            <a:endParaRPr lang="nl-BE"/>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BE"/>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55C978A-CD55-4F19-93E8-BF36DF9A91D6}" type="slidenum">
              <a:rPr lang="nl-BE" smtClean="0"/>
              <a:t>‹nr.›</a:t>
            </a:fld>
            <a:endParaRPr lang="nl-BE"/>
          </a:p>
        </p:txBody>
      </p:sp>
    </p:spTree>
    <p:extLst>
      <p:ext uri="{BB962C8B-B14F-4D97-AF65-F5344CB8AC3E}">
        <p14:creationId xmlns:p14="http://schemas.microsoft.com/office/powerpoint/2010/main" val="38188228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Leeg">
    <p:spTree>
      <p:nvGrpSpPr>
        <p:cNvPr id="1" name=""/>
        <p:cNvGrpSpPr/>
        <p:nvPr/>
      </p:nvGrpSpPr>
      <p:grpSpPr>
        <a:xfrm>
          <a:off x="0" y="0"/>
          <a:ext cx="0" cy="0"/>
          <a:chOff x="0" y="0"/>
          <a:chExt cx="0" cy="0"/>
        </a:xfrm>
      </p:grpSpPr>
      <p:sp>
        <p:nvSpPr>
          <p:cNvPr id="5" name="Text Placeholder 2">
            <a:extLst>
              <a:ext uri="{FF2B5EF4-FFF2-40B4-BE49-F238E27FC236}">
                <a16:creationId xmlns:a16="http://schemas.microsoft.com/office/drawing/2014/main" id="{E2A5734E-4DB8-EE8B-F68F-1169DDD5B44A}"/>
              </a:ext>
            </a:extLst>
          </p:cNvPr>
          <p:cNvSpPr>
            <a:spLocks noGrp="1"/>
          </p:cNvSpPr>
          <p:nvPr>
            <p:ph idx="1" hasCustomPrompt="1"/>
          </p:nvPr>
        </p:nvSpPr>
        <p:spPr>
          <a:xfrm>
            <a:off x="1908275" y="2122717"/>
            <a:ext cx="26579274" cy="1257300"/>
          </a:xfrm>
          <a:prstGeom prst="rect">
            <a:avLst/>
          </a:prstGeom>
        </p:spPr>
        <p:txBody>
          <a:bodyPr vert="horz" lIns="91440" tIns="45720" rIns="91440" bIns="45720" rtlCol="0">
            <a:normAutofit/>
          </a:bodyPr>
          <a:lstStyle>
            <a:lvl1pPr>
              <a:defRPr/>
            </a:lvl1pPr>
          </a:lstStyle>
          <a:p>
            <a:pPr lvl="0"/>
            <a:r>
              <a:rPr lang="en-US" err="1"/>
              <a:t>Subtitel</a:t>
            </a:r>
            <a:endParaRPr lang="en-US"/>
          </a:p>
        </p:txBody>
      </p:sp>
      <p:sp>
        <p:nvSpPr>
          <p:cNvPr id="6" name="Title Placeholder 1">
            <a:extLst>
              <a:ext uri="{FF2B5EF4-FFF2-40B4-BE49-F238E27FC236}">
                <a16:creationId xmlns:a16="http://schemas.microsoft.com/office/drawing/2014/main" id="{644C3067-E264-D697-4222-E27774BAEE24}"/>
              </a:ext>
            </a:extLst>
          </p:cNvPr>
          <p:cNvSpPr>
            <a:spLocks noGrp="1"/>
          </p:cNvSpPr>
          <p:nvPr>
            <p:ph type="title"/>
          </p:nvPr>
        </p:nvSpPr>
        <p:spPr>
          <a:xfrm>
            <a:off x="1908275" y="4038760"/>
            <a:ext cx="27000000" cy="3365498"/>
          </a:xfrm>
          <a:prstGeom prst="rect">
            <a:avLst/>
          </a:prstGeom>
        </p:spPr>
        <p:txBody>
          <a:bodyPr vert="horz" lIns="91440" tIns="45720" rIns="91440" bIns="45720" rtlCol="0" anchor="t">
            <a:normAutofit/>
          </a:bodyPr>
          <a:lstStyle/>
          <a:p>
            <a:r>
              <a:rPr lang="nl-NL"/>
              <a:t>Klik om stijl te bewerken</a:t>
            </a:r>
            <a:endParaRPr lang="en-US"/>
          </a:p>
        </p:txBody>
      </p:sp>
    </p:spTree>
    <p:extLst>
      <p:ext uri="{BB962C8B-B14F-4D97-AF65-F5344CB8AC3E}">
        <p14:creationId xmlns:p14="http://schemas.microsoft.com/office/powerpoint/2010/main" val="158010494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0" name="Afbeelding 9" descr="Afbeelding met Lettertype, Graphics, tekst, grafische vormgeving&#10;&#10;Automatisch gegenereerde beschrijving">
            <a:extLst>
              <a:ext uri="{FF2B5EF4-FFF2-40B4-BE49-F238E27FC236}">
                <a16:creationId xmlns:a16="http://schemas.microsoft.com/office/drawing/2014/main" id="{D57C3E6A-0796-4D8E-D805-DA3CBB91BC3A}"/>
              </a:ext>
            </a:extLst>
          </p:cNvPr>
          <p:cNvPicPr>
            <a:picLocks noGrp="1" noRot="1" noChangeAspect="1" noMove="1" noResize="1" noEditPoints="1" noAdjustHandles="1" noChangeArrowheads="1" noChangeShapeType="1" noCrop="1"/>
          </p:cNvPicPr>
          <p:nvPr userDrawn="1"/>
        </p:nvPicPr>
        <p:blipFill>
          <a:blip r:embed="rId3"/>
          <a:stretch>
            <a:fillRect/>
          </a:stretch>
        </p:blipFill>
        <p:spPr>
          <a:xfrm>
            <a:off x="24860250" y="1463974"/>
            <a:ext cx="4607706" cy="1656754"/>
          </a:xfrm>
          <a:prstGeom prst="rect">
            <a:avLst/>
          </a:prstGeom>
        </p:spPr>
      </p:pic>
    </p:spTree>
    <p:extLst>
      <p:ext uri="{BB962C8B-B14F-4D97-AF65-F5344CB8AC3E}">
        <p14:creationId xmlns:p14="http://schemas.microsoft.com/office/powerpoint/2010/main" val="2041288945"/>
      </p:ext>
    </p:extLst>
  </p:cSld>
  <p:clrMap bg1="lt1" tx1="dk1" bg2="lt2" tx2="dk2" accent1="accent1" accent2="accent2" accent3="accent3" accent4="accent4" accent5="accent5" accent6="accent6" hlink="hlink" folHlink="folHlink"/>
  <p:sldLayoutIdLst>
    <p:sldLayoutId id="2147483679" r:id="rId1"/>
  </p:sldLayoutIdLst>
  <p:txStyles>
    <p:titleStyle>
      <a:lvl1pPr algn="l" defTabSz="3081619" rtl="0" eaLnBrk="1" latinLnBrk="0" hangingPunct="1">
        <a:lnSpc>
          <a:spcPct val="90000"/>
        </a:lnSpc>
        <a:spcBef>
          <a:spcPct val="0"/>
        </a:spcBef>
        <a:buNone/>
        <a:defRPr sz="9600" kern="1200">
          <a:solidFill>
            <a:schemeClr val="tx1"/>
          </a:solidFill>
          <a:latin typeface="Segoe UI Black" panose="020B0A02040204020203" pitchFamily="34" charset="0"/>
          <a:ea typeface="Segoe UI Black" panose="020B0A02040204020203" pitchFamily="34" charset="0"/>
          <a:cs typeface="+mj-cs"/>
        </a:defRPr>
      </a:lvl1pPr>
    </p:titleStyle>
    <p:bodyStyle>
      <a:lvl1pPr marL="0" indent="0" algn="l" defTabSz="3081619" rtl="0" eaLnBrk="1" latinLnBrk="0" hangingPunct="1">
        <a:lnSpc>
          <a:spcPct val="90000"/>
        </a:lnSpc>
        <a:spcBef>
          <a:spcPts val="3370"/>
        </a:spcBef>
        <a:buFont typeface="Arial" panose="020B0604020202020204" pitchFamily="34" charset="0"/>
        <a:buNone/>
        <a:defRPr sz="4000" kern="1200">
          <a:solidFill>
            <a:schemeClr val="tx1"/>
          </a:solidFill>
          <a:latin typeface="Segoe UI" panose="020B0502040204020203" pitchFamily="34" charset="0"/>
          <a:ea typeface="+mn-ea"/>
          <a:cs typeface="Segoe UI" panose="020B0502040204020203" pitchFamily="34" charset="0"/>
        </a:defRPr>
      </a:lvl1pPr>
      <a:lvl2pPr marL="2311215" indent="-770405" algn="l" defTabSz="3081619" rtl="0" eaLnBrk="1" latinLnBrk="0" hangingPunct="1">
        <a:lnSpc>
          <a:spcPct val="90000"/>
        </a:lnSpc>
        <a:spcBef>
          <a:spcPts val="1685"/>
        </a:spcBef>
        <a:buFont typeface="Arial" panose="020B0604020202020204" pitchFamily="34" charset="0"/>
        <a:buChar char="•"/>
        <a:defRPr sz="8088" kern="1200">
          <a:solidFill>
            <a:schemeClr val="tx1"/>
          </a:solidFill>
          <a:latin typeface="Segoe UI" panose="020B0502040204020203" pitchFamily="34" charset="0"/>
          <a:ea typeface="+mn-ea"/>
          <a:cs typeface="Segoe UI" panose="020B0502040204020203" pitchFamily="34" charset="0"/>
        </a:defRPr>
      </a:lvl2pPr>
      <a:lvl3pPr marL="3852024" indent="-770405" algn="l" defTabSz="3081619" rtl="0" eaLnBrk="1" latinLnBrk="0" hangingPunct="1">
        <a:lnSpc>
          <a:spcPct val="90000"/>
        </a:lnSpc>
        <a:spcBef>
          <a:spcPts val="1685"/>
        </a:spcBef>
        <a:buFont typeface="Arial" panose="020B0604020202020204" pitchFamily="34" charset="0"/>
        <a:buChar char="•"/>
        <a:defRPr sz="6740" kern="1200">
          <a:solidFill>
            <a:schemeClr val="tx1"/>
          </a:solidFill>
          <a:latin typeface="Segoe UI" panose="020B0502040204020203" pitchFamily="34" charset="0"/>
          <a:ea typeface="+mn-ea"/>
          <a:cs typeface="Segoe UI" panose="020B0502040204020203" pitchFamily="34" charset="0"/>
        </a:defRPr>
      </a:lvl3pPr>
      <a:lvl4pPr marL="5392834" indent="-770405" algn="l" defTabSz="3081619" rtl="0" eaLnBrk="1" latinLnBrk="0" hangingPunct="1">
        <a:lnSpc>
          <a:spcPct val="90000"/>
        </a:lnSpc>
        <a:spcBef>
          <a:spcPts val="1685"/>
        </a:spcBef>
        <a:buFont typeface="Arial" panose="020B0604020202020204" pitchFamily="34" charset="0"/>
        <a:buChar char="•"/>
        <a:defRPr sz="6066" kern="1200">
          <a:solidFill>
            <a:schemeClr val="tx1"/>
          </a:solidFill>
          <a:latin typeface="Segoe UI" panose="020B0502040204020203" pitchFamily="34" charset="0"/>
          <a:ea typeface="+mn-ea"/>
          <a:cs typeface="Segoe UI" panose="020B0502040204020203" pitchFamily="34" charset="0"/>
        </a:defRPr>
      </a:lvl4pPr>
      <a:lvl5pPr marL="6933644" indent="-770405" algn="l" defTabSz="3081619" rtl="0" eaLnBrk="1" latinLnBrk="0" hangingPunct="1">
        <a:lnSpc>
          <a:spcPct val="90000"/>
        </a:lnSpc>
        <a:spcBef>
          <a:spcPts val="1685"/>
        </a:spcBef>
        <a:buFont typeface="Arial" panose="020B0604020202020204" pitchFamily="34" charset="0"/>
        <a:buChar char="•"/>
        <a:defRPr sz="6066" kern="1200">
          <a:solidFill>
            <a:schemeClr val="tx1"/>
          </a:solidFill>
          <a:latin typeface="Segoe UI" panose="020B0502040204020203" pitchFamily="34" charset="0"/>
          <a:ea typeface="+mn-ea"/>
          <a:cs typeface="Segoe UI" panose="020B0502040204020203" pitchFamily="34" charset="0"/>
        </a:defRPr>
      </a:lvl5pPr>
      <a:lvl6pPr marL="8474453" indent="-770405" algn="l" defTabSz="3081619" rtl="0" eaLnBrk="1" latinLnBrk="0" hangingPunct="1">
        <a:lnSpc>
          <a:spcPct val="90000"/>
        </a:lnSpc>
        <a:spcBef>
          <a:spcPts val="1685"/>
        </a:spcBef>
        <a:buFont typeface="Arial" panose="020B0604020202020204" pitchFamily="34" charset="0"/>
        <a:buChar char="•"/>
        <a:defRPr sz="6066" kern="1200">
          <a:solidFill>
            <a:schemeClr val="tx1"/>
          </a:solidFill>
          <a:latin typeface="+mn-lt"/>
          <a:ea typeface="+mn-ea"/>
          <a:cs typeface="+mn-cs"/>
        </a:defRPr>
      </a:lvl6pPr>
      <a:lvl7pPr marL="10015263" indent="-770405" algn="l" defTabSz="3081619" rtl="0" eaLnBrk="1" latinLnBrk="0" hangingPunct="1">
        <a:lnSpc>
          <a:spcPct val="90000"/>
        </a:lnSpc>
        <a:spcBef>
          <a:spcPts val="1685"/>
        </a:spcBef>
        <a:buFont typeface="Arial" panose="020B0604020202020204" pitchFamily="34" charset="0"/>
        <a:buChar char="•"/>
        <a:defRPr sz="6066" kern="1200">
          <a:solidFill>
            <a:schemeClr val="tx1"/>
          </a:solidFill>
          <a:latin typeface="+mn-lt"/>
          <a:ea typeface="+mn-ea"/>
          <a:cs typeface="+mn-cs"/>
        </a:defRPr>
      </a:lvl7pPr>
      <a:lvl8pPr marL="11556073" indent="-770405" algn="l" defTabSz="3081619" rtl="0" eaLnBrk="1" latinLnBrk="0" hangingPunct="1">
        <a:lnSpc>
          <a:spcPct val="90000"/>
        </a:lnSpc>
        <a:spcBef>
          <a:spcPts val="1685"/>
        </a:spcBef>
        <a:buFont typeface="Arial" panose="020B0604020202020204" pitchFamily="34" charset="0"/>
        <a:buChar char="•"/>
        <a:defRPr sz="6066" kern="1200">
          <a:solidFill>
            <a:schemeClr val="tx1"/>
          </a:solidFill>
          <a:latin typeface="+mn-lt"/>
          <a:ea typeface="+mn-ea"/>
          <a:cs typeface="+mn-cs"/>
        </a:defRPr>
      </a:lvl8pPr>
      <a:lvl9pPr marL="13096883" indent="-770405" algn="l" defTabSz="3081619" rtl="0" eaLnBrk="1" latinLnBrk="0" hangingPunct="1">
        <a:lnSpc>
          <a:spcPct val="90000"/>
        </a:lnSpc>
        <a:spcBef>
          <a:spcPts val="1685"/>
        </a:spcBef>
        <a:buFont typeface="Arial" panose="020B0604020202020204" pitchFamily="34" charset="0"/>
        <a:buChar char="•"/>
        <a:defRPr sz="6066" kern="1200">
          <a:solidFill>
            <a:schemeClr val="tx1"/>
          </a:solidFill>
          <a:latin typeface="+mn-lt"/>
          <a:ea typeface="+mn-ea"/>
          <a:cs typeface="+mn-cs"/>
        </a:defRPr>
      </a:lvl9pPr>
    </p:bodyStyle>
    <p:otherStyle>
      <a:defPPr>
        <a:defRPr lang="en-US"/>
      </a:defPPr>
      <a:lvl1pPr marL="0" algn="l" defTabSz="3081619" rtl="0" eaLnBrk="1" latinLnBrk="0" hangingPunct="1">
        <a:defRPr sz="6066" kern="1200">
          <a:solidFill>
            <a:schemeClr val="tx1"/>
          </a:solidFill>
          <a:latin typeface="+mn-lt"/>
          <a:ea typeface="+mn-ea"/>
          <a:cs typeface="+mn-cs"/>
        </a:defRPr>
      </a:lvl1pPr>
      <a:lvl2pPr marL="1540810" algn="l" defTabSz="3081619" rtl="0" eaLnBrk="1" latinLnBrk="0" hangingPunct="1">
        <a:defRPr sz="6066" kern="1200">
          <a:solidFill>
            <a:schemeClr val="tx1"/>
          </a:solidFill>
          <a:latin typeface="+mn-lt"/>
          <a:ea typeface="+mn-ea"/>
          <a:cs typeface="+mn-cs"/>
        </a:defRPr>
      </a:lvl2pPr>
      <a:lvl3pPr marL="3081619" algn="l" defTabSz="3081619" rtl="0" eaLnBrk="1" latinLnBrk="0" hangingPunct="1">
        <a:defRPr sz="6066" kern="1200">
          <a:solidFill>
            <a:schemeClr val="tx1"/>
          </a:solidFill>
          <a:latin typeface="+mn-lt"/>
          <a:ea typeface="+mn-ea"/>
          <a:cs typeface="+mn-cs"/>
        </a:defRPr>
      </a:lvl3pPr>
      <a:lvl4pPr marL="4622429" algn="l" defTabSz="3081619" rtl="0" eaLnBrk="1" latinLnBrk="0" hangingPunct="1">
        <a:defRPr sz="6066" kern="1200">
          <a:solidFill>
            <a:schemeClr val="tx1"/>
          </a:solidFill>
          <a:latin typeface="+mn-lt"/>
          <a:ea typeface="+mn-ea"/>
          <a:cs typeface="+mn-cs"/>
        </a:defRPr>
      </a:lvl4pPr>
      <a:lvl5pPr marL="6163239" algn="l" defTabSz="3081619" rtl="0" eaLnBrk="1" latinLnBrk="0" hangingPunct="1">
        <a:defRPr sz="6066" kern="1200">
          <a:solidFill>
            <a:schemeClr val="tx1"/>
          </a:solidFill>
          <a:latin typeface="+mn-lt"/>
          <a:ea typeface="+mn-ea"/>
          <a:cs typeface="+mn-cs"/>
        </a:defRPr>
      </a:lvl5pPr>
      <a:lvl6pPr marL="7704049" algn="l" defTabSz="3081619" rtl="0" eaLnBrk="1" latinLnBrk="0" hangingPunct="1">
        <a:defRPr sz="6066" kern="1200">
          <a:solidFill>
            <a:schemeClr val="tx1"/>
          </a:solidFill>
          <a:latin typeface="+mn-lt"/>
          <a:ea typeface="+mn-ea"/>
          <a:cs typeface="+mn-cs"/>
        </a:defRPr>
      </a:lvl6pPr>
      <a:lvl7pPr marL="9244858" algn="l" defTabSz="3081619" rtl="0" eaLnBrk="1" latinLnBrk="0" hangingPunct="1">
        <a:defRPr sz="6066" kern="1200">
          <a:solidFill>
            <a:schemeClr val="tx1"/>
          </a:solidFill>
          <a:latin typeface="+mn-lt"/>
          <a:ea typeface="+mn-ea"/>
          <a:cs typeface="+mn-cs"/>
        </a:defRPr>
      </a:lvl7pPr>
      <a:lvl8pPr marL="10785668" algn="l" defTabSz="3081619" rtl="0" eaLnBrk="1" latinLnBrk="0" hangingPunct="1">
        <a:defRPr sz="6066" kern="1200">
          <a:solidFill>
            <a:schemeClr val="tx1"/>
          </a:solidFill>
          <a:latin typeface="+mn-lt"/>
          <a:ea typeface="+mn-ea"/>
          <a:cs typeface="+mn-cs"/>
        </a:defRPr>
      </a:lvl8pPr>
      <a:lvl9pPr marL="12326478" algn="l" defTabSz="3081619" rtl="0" eaLnBrk="1" latinLnBrk="0" hangingPunct="1">
        <a:defRPr sz="6066"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jp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hthoek 31">
            <a:extLst>
              <a:ext uri="{FF2B5EF4-FFF2-40B4-BE49-F238E27FC236}">
                <a16:creationId xmlns:a16="http://schemas.microsoft.com/office/drawing/2014/main" id="{393167BD-734E-F686-52B8-C19524E9CA4E}"/>
              </a:ext>
            </a:extLst>
          </p:cNvPr>
          <p:cNvSpPr/>
          <p:nvPr/>
        </p:nvSpPr>
        <p:spPr>
          <a:xfrm>
            <a:off x="-128498" y="0"/>
            <a:ext cx="14423926" cy="43056175"/>
          </a:xfrm>
          <a:prstGeom prst="rect">
            <a:avLst/>
          </a:prstGeom>
          <a:solidFill>
            <a:schemeClr val="bg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BE">
                <a:solidFill>
                  <a:schemeClr val="bg2"/>
                </a:solidFill>
              </a:rPr>
              <a:t>P</a:t>
            </a:r>
          </a:p>
        </p:txBody>
      </p:sp>
      <p:sp>
        <p:nvSpPr>
          <p:cNvPr id="3" name="Titel 2">
            <a:extLst>
              <a:ext uri="{FF2B5EF4-FFF2-40B4-BE49-F238E27FC236}">
                <a16:creationId xmlns:a16="http://schemas.microsoft.com/office/drawing/2014/main" id="{C9484A38-808E-49C3-AC6A-5F38EC734FFE}"/>
              </a:ext>
            </a:extLst>
          </p:cNvPr>
          <p:cNvSpPr>
            <a:spLocks noGrp="1"/>
          </p:cNvSpPr>
          <p:nvPr>
            <p:ph type="title"/>
          </p:nvPr>
        </p:nvSpPr>
        <p:spPr>
          <a:xfrm>
            <a:off x="2527500" y="18286055"/>
            <a:ext cx="10569198" cy="15257987"/>
          </a:xfrm>
        </p:spPr>
        <p:txBody>
          <a:bodyPr>
            <a:normAutofit/>
          </a:bodyPr>
          <a:lstStyle/>
          <a:p>
            <a:pPr>
              <a:lnSpc>
                <a:spcPct val="100000"/>
              </a:lnSpc>
            </a:pPr>
            <a:r>
              <a:rPr lang="nl-BE" dirty="0"/>
              <a:t>Go baby go</a:t>
            </a:r>
            <a:br>
              <a:rPr lang="nl-BE" dirty="0">
                <a:solidFill>
                  <a:srgbClr val="E00020"/>
                </a:solidFill>
              </a:rPr>
            </a:br>
            <a:br>
              <a:rPr lang="nl-BE" sz="6000" dirty="0">
                <a:solidFill>
                  <a:schemeClr val="accent6">
                    <a:lumMod val="60000"/>
                    <a:lumOff val="40000"/>
                  </a:schemeClr>
                </a:solidFill>
              </a:rPr>
            </a:br>
            <a:r>
              <a:rPr lang="nl-BE" sz="6000" dirty="0" err="1">
                <a:solidFill>
                  <a:srgbClr val="E00020"/>
                </a:solidFill>
              </a:rPr>
              <a:t>Mobility</a:t>
            </a:r>
            <a:r>
              <a:rPr lang="nl-BE" sz="6000" dirty="0">
                <a:solidFill>
                  <a:srgbClr val="E00020"/>
                </a:solidFill>
              </a:rPr>
              <a:t> </a:t>
            </a:r>
            <a:r>
              <a:rPr lang="nl-BE" sz="6000" dirty="0" err="1">
                <a:solidFill>
                  <a:srgbClr val="E00020"/>
                </a:solidFill>
              </a:rPr>
              <a:t>for</a:t>
            </a:r>
            <a:r>
              <a:rPr lang="nl-BE" sz="6000" dirty="0">
                <a:solidFill>
                  <a:srgbClr val="E00020"/>
                </a:solidFill>
              </a:rPr>
              <a:t> </a:t>
            </a:r>
            <a:r>
              <a:rPr lang="nl-BE" sz="6000" dirty="0" err="1">
                <a:solidFill>
                  <a:srgbClr val="E00020"/>
                </a:solidFill>
              </a:rPr>
              <a:t>kids</a:t>
            </a:r>
            <a:br>
              <a:rPr lang="nl-BE" sz="6000" dirty="0">
                <a:solidFill>
                  <a:schemeClr val="accent6">
                    <a:lumMod val="60000"/>
                    <a:lumOff val="40000"/>
                  </a:schemeClr>
                </a:solidFill>
              </a:rPr>
            </a:br>
            <a:br>
              <a:rPr lang="nl-BE" sz="6000" dirty="0">
                <a:solidFill>
                  <a:schemeClr val="accent6">
                    <a:lumMod val="60000"/>
                    <a:lumOff val="40000"/>
                  </a:schemeClr>
                </a:solidFill>
              </a:rPr>
            </a:br>
            <a:r>
              <a:rPr lang="nl-NL" sz="3000" dirty="0">
                <a:solidFill>
                  <a:schemeClr val="accent6">
                    <a:lumMod val="60000"/>
                    <a:lumOff val="40000"/>
                  </a:schemeClr>
                </a:solidFill>
              </a:rPr>
              <a:t>Ons doel is om kinderen met beperkte mobiliteit meer bewegingsvrijheid te geven. We vervangen het traditionele pedaal in auto's door een joystick die via een afstandsbediening kan worden bediend. De afstandsbediening heeft voorrang op de joystick. We hebben twee concepten voor de bevestiging van de joystick aan de auto: een dashboardmontage die de joystick van links naar rechts verplaatst, en een zijkantmontage die aan beide kanten kan worden geplaatst. Het brein van de auto is een ESP die de joystickinvoer leest en de motoren aanstuurt. Omdat de positie van de voorwielen niet kan worden ingelezen met de bestaande auto hardware, gebruiken we een potentiometer om dit probleem op te lossen.</a:t>
            </a:r>
            <a:endParaRPr lang="nl-BE" dirty="0">
              <a:solidFill>
                <a:schemeClr val="accent6">
                  <a:lumMod val="60000"/>
                  <a:lumOff val="40000"/>
                </a:schemeClr>
              </a:solidFill>
            </a:endParaRPr>
          </a:p>
        </p:txBody>
      </p:sp>
      <p:sp>
        <p:nvSpPr>
          <p:cNvPr id="36" name="Vrije vorm: vorm 35">
            <a:extLst>
              <a:ext uri="{FF2B5EF4-FFF2-40B4-BE49-F238E27FC236}">
                <a16:creationId xmlns:a16="http://schemas.microsoft.com/office/drawing/2014/main" id="{4469843F-E20E-D478-51C6-39DE0239F2E1}"/>
              </a:ext>
            </a:extLst>
          </p:cNvPr>
          <p:cNvSpPr/>
          <p:nvPr/>
        </p:nvSpPr>
        <p:spPr>
          <a:xfrm>
            <a:off x="1" y="34006675"/>
            <a:ext cx="3746089" cy="3097162"/>
          </a:xfrm>
          <a:custGeom>
            <a:avLst/>
            <a:gdLst>
              <a:gd name="connsiteX0" fmla="*/ 0 w 4125123"/>
              <a:gd name="connsiteY0" fmla="*/ 0 h 3569112"/>
              <a:gd name="connsiteX1" fmla="*/ 2340568 w 4125123"/>
              <a:gd name="connsiteY1" fmla="*/ 0 h 3569112"/>
              <a:gd name="connsiteX2" fmla="*/ 4125123 w 4125123"/>
              <a:gd name="connsiteY2" fmla="*/ 1784556 h 3569112"/>
              <a:gd name="connsiteX3" fmla="*/ 2340568 w 4125123"/>
              <a:gd name="connsiteY3" fmla="*/ 3569112 h 3569112"/>
              <a:gd name="connsiteX4" fmla="*/ 0 w 4125123"/>
              <a:gd name="connsiteY4" fmla="*/ 3569112 h 35691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5123" h="3569112">
                <a:moveTo>
                  <a:pt x="0" y="0"/>
                </a:moveTo>
                <a:lnTo>
                  <a:pt x="2340568" y="0"/>
                </a:lnTo>
                <a:cubicBezTo>
                  <a:pt x="3326151" y="0"/>
                  <a:pt x="4125123" y="798972"/>
                  <a:pt x="4125123" y="1784556"/>
                </a:cubicBezTo>
                <a:cubicBezTo>
                  <a:pt x="4125123" y="2770136"/>
                  <a:pt x="3326151" y="3569112"/>
                  <a:pt x="2340568" y="3569112"/>
                </a:cubicBezTo>
                <a:lnTo>
                  <a:pt x="0" y="3569112"/>
                </a:lnTo>
                <a:close/>
              </a:path>
            </a:pathLst>
          </a:custGeom>
          <a:pattFill prst="ltUpDiag">
            <a:fgClr>
              <a:srgbClr val="E00020"/>
            </a:fgClr>
            <a:bgClr>
              <a:schemeClr val="bg1"/>
            </a:bgClr>
          </a:patt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nl-BE"/>
          </a:p>
        </p:txBody>
      </p:sp>
      <p:sp>
        <p:nvSpPr>
          <p:cNvPr id="37" name="Tekstvak 36">
            <a:extLst>
              <a:ext uri="{FF2B5EF4-FFF2-40B4-BE49-F238E27FC236}">
                <a16:creationId xmlns:a16="http://schemas.microsoft.com/office/drawing/2014/main" id="{E21252E1-C332-3BA0-492F-E63DFDB935D9}"/>
              </a:ext>
            </a:extLst>
          </p:cNvPr>
          <p:cNvSpPr txBox="1"/>
          <p:nvPr/>
        </p:nvSpPr>
        <p:spPr>
          <a:xfrm>
            <a:off x="4689253" y="34585760"/>
            <a:ext cx="7281673" cy="1938992"/>
          </a:xfrm>
          <a:prstGeom prst="rect">
            <a:avLst/>
          </a:prstGeom>
          <a:noFill/>
        </p:spPr>
        <p:txBody>
          <a:bodyPr wrap="none" rtlCol="0">
            <a:spAutoFit/>
          </a:bodyPr>
          <a:lstStyle/>
          <a:p>
            <a:r>
              <a:rPr lang="nl-BE" sz="6000" dirty="0">
                <a:solidFill>
                  <a:srgbClr val="E00020"/>
                </a:solidFill>
              </a:rPr>
              <a:t>Professionele bachelor</a:t>
            </a:r>
          </a:p>
          <a:p>
            <a:r>
              <a:rPr lang="nl-BE" sz="6000" dirty="0">
                <a:solidFill>
                  <a:srgbClr val="E00020"/>
                </a:solidFill>
              </a:rPr>
              <a:t>Elektronica-ICT</a:t>
            </a:r>
          </a:p>
        </p:txBody>
      </p:sp>
      <p:sp>
        <p:nvSpPr>
          <p:cNvPr id="38" name="Tekstvak 37">
            <a:extLst>
              <a:ext uri="{FF2B5EF4-FFF2-40B4-BE49-F238E27FC236}">
                <a16:creationId xmlns:a16="http://schemas.microsoft.com/office/drawing/2014/main" id="{BF453FA0-7C61-6C1A-4866-179843F539E5}"/>
              </a:ext>
            </a:extLst>
          </p:cNvPr>
          <p:cNvSpPr txBox="1"/>
          <p:nvPr/>
        </p:nvSpPr>
        <p:spPr>
          <a:xfrm>
            <a:off x="16390638" y="38978795"/>
            <a:ext cx="7400809" cy="2400657"/>
          </a:xfrm>
          <a:prstGeom prst="rect">
            <a:avLst/>
          </a:prstGeom>
          <a:noFill/>
        </p:spPr>
        <p:txBody>
          <a:bodyPr wrap="none" rtlCol="0">
            <a:spAutoFit/>
          </a:bodyPr>
          <a:lstStyle/>
          <a:p>
            <a:r>
              <a:rPr lang="nl-BE" sz="3000" b="1" dirty="0">
                <a:solidFill>
                  <a:srgbClr val="E00020"/>
                </a:solidFill>
              </a:rPr>
              <a:t>Team </a:t>
            </a:r>
          </a:p>
          <a:p>
            <a:pPr marL="457200" indent="-457200">
              <a:buFont typeface="Arial" panose="020B0604020202020204" pitchFamily="34" charset="0"/>
              <a:buChar char="•"/>
            </a:pPr>
            <a:r>
              <a:rPr lang="nl-BE" sz="3000" dirty="0"/>
              <a:t>Axel </a:t>
            </a:r>
            <a:r>
              <a:rPr lang="nl-BE" sz="3000" dirty="0" err="1"/>
              <a:t>Broeckaert</a:t>
            </a:r>
            <a:r>
              <a:rPr lang="nl-BE" sz="3000" dirty="0"/>
              <a:t>, 3</a:t>
            </a:r>
            <a:r>
              <a:rPr lang="nl-BE" sz="3000" baseline="30000" dirty="0"/>
              <a:t>de</a:t>
            </a:r>
            <a:r>
              <a:rPr lang="nl-BE" sz="3000" dirty="0"/>
              <a:t>  en elektronica</a:t>
            </a:r>
          </a:p>
          <a:p>
            <a:pPr marL="457200" indent="-457200">
              <a:buFont typeface="Arial" panose="020B0604020202020204" pitchFamily="34" charset="0"/>
              <a:buChar char="•"/>
            </a:pPr>
            <a:r>
              <a:rPr lang="nl-BE" sz="3000" dirty="0"/>
              <a:t>Robbe De </a:t>
            </a:r>
            <a:r>
              <a:rPr lang="nl-BE" sz="3000" dirty="0" err="1"/>
              <a:t>Wispelaere</a:t>
            </a:r>
            <a:r>
              <a:rPr lang="nl-BE" sz="3000" dirty="0"/>
              <a:t>, 2</a:t>
            </a:r>
            <a:r>
              <a:rPr lang="nl-BE" sz="3000" baseline="30000" dirty="0"/>
              <a:t>de</a:t>
            </a:r>
            <a:r>
              <a:rPr lang="nl-BE" sz="3000" dirty="0"/>
              <a:t>  en software &amp; AI</a:t>
            </a:r>
          </a:p>
          <a:p>
            <a:pPr marL="457200" indent="-457200">
              <a:buFont typeface="Arial" panose="020B0604020202020204" pitchFamily="34" charset="0"/>
              <a:buChar char="•"/>
            </a:pPr>
            <a:r>
              <a:rPr lang="nl-BE" sz="3000" dirty="0"/>
              <a:t>Nikita Vandecasteele, 2</a:t>
            </a:r>
            <a:r>
              <a:rPr lang="nl-BE" sz="3000" baseline="30000" dirty="0"/>
              <a:t>de</a:t>
            </a:r>
            <a:r>
              <a:rPr lang="nl-BE" sz="3000" dirty="0"/>
              <a:t>  en software &amp; AI </a:t>
            </a:r>
          </a:p>
          <a:p>
            <a:pPr marL="457200" indent="-457200">
              <a:buFont typeface="Arial" panose="020B0604020202020204" pitchFamily="34" charset="0"/>
              <a:buChar char="•"/>
            </a:pPr>
            <a:r>
              <a:rPr lang="nl-BE" sz="3000" dirty="0"/>
              <a:t>Melvin </a:t>
            </a:r>
            <a:r>
              <a:rPr lang="nl-BE" sz="3000" dirty="0" err="1"/>
              <a:t>Cogghe</a:t>
            </a:r>
            <a:r>
              <a:rPr lang="nl-BE" sz="3000" dirty="0"/>
              <a:t>, 2</a:t>
            </a:r>
            <a:r>
              <a:rPr lang="nl-BE" sz="3000" baseline="30000" dirty="0"/>
              <a:t>de</a:t>
            </a:r>
            <a:r>
              <a:rPr lang="nl-BE" sz="3000" dirty="0"/>
              <a:t>  en elektronica</a:t>
            </a:r>
          </a:p>
        </p:txBody>
      </p:sp>
      <p:sp>
        <p:nvSpPr>
          <p:cNvPr id="44" name="Vrije vorm: vorm 43">
            <a:extLst>
              <a:ext uri="{FF2B5EF4-FFF2-40B4-BE49-F238E27FC236}">
                <a16:creationId xmlns:a16="http://schemas.microsoft.com/office/drawing/2014/main" id="{009258B9-4186-3293-B7AB-AA427CC4DA30}"/>
              </a:ext>
            </a:extLst>
          </p:cNvPr>
          <p:cNvSpPr/>
          <p:nvPr/>
        </p:nvSpPr>
        <p:spPr>
          <a:xfrm rot="5400000">
            <a:off x="3104621" y="920025"/>
            <a:ext cx="17325394" cy="15353161"/>
          </a:xfrm>
          <a:custGeom>
            <a:avLst/>
            <a:gdLst>
              <a:gd name="connsiteX0" fmla="*/ 0 w 4125123"/>
              <a:gd name="connsiteY0" fmla="*/ 0 h 3569112"/>
              <a:gd name="connsiteX1" fmla="*/ 2340568 w 4125123"/>
              <a:gd name="connsiteY1" fmla="*/ 0 h 3569112"/>
              <a:gd name="connsiteX2" fmla="*/ 4125123 w 4125123"/>
              <a:gd name="connsiteY2" fmla="*/ 1784556 h 3569112"/>
              <a:gd name="connsiteX3" fmla="*/ 2340568 w 4125123"/>
              <a:gd name="connsiteY3" fmla="*/ 3569112 h 3569112"/>
              <a:gd name="connsiteX4" fmla="*/ 0 w 4125123"/>
              <a:gd name="connsiteY4" fmla="*/ 3569112 h 35691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5123" h="3569112">
                <a:moveTo>
                  <a:pt x="0" y="0"/>
                </a:moveTo>
                <a:lnTo>
                  <a:pt x="2340568" y="0"/>
                </a:lnTo>
                <a:cubicBezTo>
                  <a:pt x="3326151" y="0"/>
                  <a:pt x="4125123" y="798972"/>
                  <a:pt x="4125123" y="1784556"/>
                </a:cubicBezTo>
                <a:cubicBezTo>
                  <a:pt x="4125123" y="2770136"/>
                  <a:pt x="3326151" y="3569112"/>
                  <a:pt x="2340568" y="3569112"/>
                </a:cubicBezTo>
                <a:lnTo>
                  <a:pt x="0" y="3569112"/>
                </a:lnTo>
                <a:close/>
              </a:path>
            </a:pathLst>
          </a:custGeom>
          <a:pattFill prst="ltUpDiag">
            <a:fgClr>
              <a:srgbClr val="E00020"/>
            </a:fgClr>
            <a:bgClr>
              <a:schemeClr val="bg1"/>
            </a:bgClr>
          </a:patt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nl-BE"/>
          </a:p>
        </p:txBody>
      </p:sp>
      <p:sp>
        <p:nvSpPr>
          <p:cNvPr id="52" name="Tekstvak 51">
            <a:extLst>
              <a:ext uri="{FF2B5EF4-FFF2-40B4-BE49-F238E27FC236}">
                <a16:creationId xmlns:a16="http://schemas.microsoft.com/office/drawing/2014/main" id="{1F12B631-D0A2-630F-5F02-5812D81F9D34}"/>
              </a:ext>
            </a:extLst>
          </p:cNvPr>
          <p:cNvSpPr txBox="1"/>
          <p:nvPr/>
        </p:nvSpPr>
        <p:spPr>
          <a:xfrm>
            <a:off x="-18480505" y="8037095"/>
            <a:ext cx="16511805" cy="13018949"/>
          </a:xfrm>
          <a:prstGeom prst="rect">
            <a:avLst/>
          </a:prstGeom>
          <a:noFill/>
        </p:spPr>
        <p:txBody>
          <a:bodyPr wrap="square" rtlCol="0">
            <a:spAutoFit/>
          </a:bodyPr>
          <a:lstStyle/>
          <a:p>
            <a:r>
              <a:rPr lang="nl-BE" sz="6000" dirty="0">
                <a:solidFill>
                  <a:srgbClr val="E00020"/>
                </a:solidFill>
              </a:rPr>
              <a:t>Instructies:</a:t>
            </a:r>
          </a:p>
          <a:p>
            <a:pPr marL="1143000" indent="-1143000">
              <a:buAutoNum type="arabicPeriod"/>
            </a:pPr>
            <a:r>
              <a:rPr lang="nl-BE" sz="6000" dirty="0">
                <a:solidFill>
                  <a:schemeClr val="bg2">
                    <a:lumMod val="50000"/>
                  </a:schemeClr>
                </a:solidFill>
              </a:rPr>
              <a:t>Pas de project titel aan en voeg een subtitel toe</a:t>
            </a:r>
          </a:p>
          <a:p>
            <a:pPr marL="1143000" indent="-1143000">
              <a:buAutoNum type="arabicPeriod"/>
            </a:pPr>
            <a:r>
              <a:rPr lang="nl-BE" sz="6000" dirty="0">
                <a:solidFill>
                  <a:schemeClr val="bg2">
                    <a:lumMod val="50000"/>
                  </a:schemeClr>
                </a:solidFill>
              </a:rPr>
              <a:t>Schrijf eronder een korte omschrijving van de probleemstelling, jullie uitwerking, de gebruikte componenten en welke leerstof jullie nodig hadden.</a:t>
            </a:r>
          </a:p>
          <a:p>
            <a:pPr marL="1143000" indent="-1143000">
              <a:buAutoNum type="arabicPeriod"/>
            </a:pPr>
            <a:r>
              <a:rPr lang="nl-BE" sz="6000" dirty="0">
                <a:solidFill>
                  <a:schemeClr val="bg2">
                    <a:lumMod val="50000"/>
                  </a:schemeClr>
                </a:solidFill>
              </a:rPr>
              <a:t>Vervang de 3 foto’s door mooie foto’s van jullie product/prototype.</a:t>
            </a:r>
          </a:p>
          <a:p>
            <a:pPr marL="1143000" indent="-1143000">
              <a:buAutoNum type="arabicPeriod"/>
            </a:pPr>
            <a:r>
              <a:rPr lang="nl-BE" sz="6000" dirty="0">
                <a:solidFill>
                  <a:schemeClr val="bg2">
                    <a:lumMod val="50000"/>
                  </a:schemeClr>
                </a:solidFill>
              </a:rPr>
              <a:t>Noteer jullie namen bij het team</a:t>
            </a:r>
          </a:p>
          <a:p>
            <a:pPr marL="1143000" indent="-1143000">
              <a:buAutoNum type="arabicPeriod"/>
            </a:pPr>
            <a:r>
              <a:rPr lang="nl-BE" sz="6000" dirty="0">
                <a:solidFill>
                  <a:schemeClr val="bg2">
                    <a:lumMod val="50000"/>
                  </a:schemeClr>
                </a:solidFill>
              </a:rPr>
              <a:t>Indien een leerlijn niet werd gebruikt in jullie project, vervang het vinkje dan door een leeg vierkantje.</a:t>
            </a:r>
          </a:p>
          <a:p>
            <a:pPr marL="1143000" indent="-1143000">
              <a:buAutoNum type="arabicPeriod"/>
            </a:pPr>
            <a:r>
              <a:rPr lang="nl-BE" sz="6000" dirty="0">
                <a:solidFill>
                  <a:schemeClr val="bg2">
                    <a:lumMod val="50000"/>
                  </a:schemeClr>
                </a:solidFill>
              </a:rPr>
              <a:t>Vervang de QR code door eentje die verwijst naar jullie GitHub </a:t>
            </a:r>
            <a:r>
              <a:rPr lang="nl-BE" sz="6000" dirty="0" err="1">
                <a:solidFill>
                  <a:schemeClr val="bg2">
                    <a:lumMod val="50000"/>
                  </a:schemeClr>
                </a:solidFill>
              </a:rPr>
              <a:t>repository</a:t>
            </a:r>
            <a:r>
              <a:rPr lang="nl-BE" sz="6000" dirty="0">
                <a:solidFill>
                  <a:schemeClr val="bg2">
                    <a:lumMod val="50000"/>
                  </a:schemeClr>
                </a:solidFill>
              </a:rPr>
              <a:t>.</a:t>
            </a:r>
          </a:p>
        </p:txBody>
      </p:sp>
      <p:sp>
        <p:nvSpPr>
          <p:cNvPr id="2" name="Tekstvak 1">
            <a:extLst>
              <a:ext uri="{FF2B5EF4-FFF2-40B4-BE49-F238E27FC236}">
                <a16:creationId xmlns:a16="http://schemas.microsoft.com/office/drawing/2014/main" id="{E5D1BB34-8DFD-1A6C-46EE-D709F1A2E3EE}"/>
              </a:ext>
            </a:extLst>
          </p:cNvPr>
          <p:cNvSpPr txBox="1"/>
          <p:nvPr/>
        </p:nvSpPr>
        <p:spPr>
          <a:xfrm>
            <a:off x="3111122" y="38386185"/>
            <a:ext cx="8664551" cy="2862322"/>
          </a:xfrm>
          <a:prstGeom prst="rect">
            <a:avLst/>
          </a:prstGeom>
          <a:noFill/>
        </p:spPr>
        <p:txBody>
          <a:bodyPr wrap="none" rtlCol="0">
            <a:spAutoFit/>
          </a:bodyPr>
          <a:lstStyle/>
          <a:p>
            <a:pPr marL="457200" indent="-457200">
              <a:buFont typeface="Wingdings" panose="05000000000000000000" pitchFamily="2" charset="2"/>
              <a:buChar char="þ"/>
            </a:pPr>
            <a:r>
              <a:rPr lang="en-GB" sz="3600" dirty="0">
                <a:solidFill>
                  <a:schemeClr val="accent6">
                    <a:lumMod val="60000"/>
                    <a:lumOff val="40000"/>
                  </a:schemeClr>
                </a:solidFill>
                <a:latin typeface="Segoe UI Black" panose="020B0A02040204020203" pitchFamily="34" charset="0"/>
                <a:ea typeface="Segoe UI Black" panose="020B0A02040204020203" pitchFamily="34" charset="0"/>
                <a:cs typeface="+mj-cs"/>
              </a:rPr>
              <a:t>Software Engineering</a:t>
            </a:r>
          </a:p>
          <a:p>
            <a:pPr marL="457200" indent="-457200">
              <a:buFont typeface="Wingdings" panose="05000000000000000000" pitchFamily="2" charset="2"/>
              <a:buChar char="þ"/>
            </a:pPr>
            <a:r>
              <a:rPr lang="en-GB" sz="3600" dirty="0">
                <a:solidFill>
                  <a:schemeClr val="accent6">
                    <a:lumMod val="60000"/>
                    <a:lumOff val="40000"/>
                  </a:schemeClr>
                </a:solidFill>
                <a:latin typeface="Segoe UI Black" panose="020B0A02040204020203" pitchFamily="34" charset="0"/>
                <a:ea typeface="Segoe UI Black" panose="020B0A02040204020203" pitchFamily="34" charset="0"/>
                <a:cs typeface="+mj-cs"/>
              </a:rPr>
              <a:t>Hardware Engineering</a:t>
            </a:r>
          </a:p>
          <a:p>
            <a:pPr marL="571500" indent="-571500">
              <a:buFont typeface="Wingdings" panose="05000000000000000000" pitchFamily="2" charset="2"/>
              <a:buChar char="q"/>
            </a:pPr>
            <a:r>
              <a:rPr lang="en-GB" sz="3600" dirty="0">
                <a:solidFill>
                  <a:schemeClr val="accent6">
                    <a:lumMod val="60000"/>
                    <a:lumOff val="40000"/>
                  </a:schemeClr>
                </a:solidFill>
                <a:latin typeface="Segoe UI Black" panose="020B0A02040204020203" pitchFamily="34" charset="0"/>
                <a:ea typeface="Segoe UI Black" panose="020B0A02040204020203" pitchFamily="34" charset="0"/>
                <a:cs typeface="+mj-cs"/>
              </a:rPr>
              <a:t>Network- &amp; System administration</a:t>
            </a:r>
          </a:p>
          <a:p>
            <a:pPr marL="571500" indent="-571500">
              <a:buFont typeface="Wingdings" panose="05000000000000000000" pitchFamily="2" charset="2"/>
              <a:buChar char="q"/>
            </a:pPr>
            <a:r>
              <a:rPr lang="en-GB" sz="3600" dirty="0">
                <a:solidFill>
                  <a:schemeClr val="accent6">
                    <a:lumMod val="60000"/>
                    <a:lumOff val="40000"/>
                  </a:schemeClr>
                </a:solidFill>
                <a:latin typeface="Segoe UI Black" panose="020B0A02040204020203" pitchFamily="34" charset="0"/>
                <a:ea typeface="Segoe UI Black" panose="020B0A02040204020203" pitchFamily="34" charset="0"/>
                <a:cs typeface="+mj-cs"/>
              </a:rPr>
              <a:t>Artificial Intelligence</a:t>
            </a:r>
          </a:p>
          <a:p>
            <a:pPr marL="457200" indent="-457200">
              <a:buFont typeface="Wingdings" panose="05000000000000000000" pitchFamily="2" charset="2"/>
              <a:buChar char="þ"/>
            </a:pPr>
            <a:r>
              <a:rPr lang="en-GB" sz="3600" dirty="0">
                <a:solidFill>
                  <a:schemeClr val="accent6">
                    <a:lumMod val="60000"/>
                    <a:lumOff val="40000"/>
                  </a:schemeClr>
                </a:solidFill>
                <a:latin typeface="Segoe UI Black" panose="020B0A02040204020203" pitchFamily="34" charset="0"/>
                <a:ea typeface="Segoe UI Black" panose="020B0A02040204020203" pitchFamily="34" charset="0"/>
                <a:cs typeface="+mj-cs"/>
              </a:rPr>
              <a:t>Personal development</a:t>
            </a:r>
          </a:p>
        </p:txBody>
      </p:sp>
      <p:pic>
        <p:nvPicPr>
          <p:cNvPr id="5" name="Afbeelding 4">
            <a:extLst>
              <a:ext uri="{FF2B5EF4-FFF2-40B4-BE49-F238E27FC236}">
                <a16:creationId xmlns:a16="http://schemas.microsoft.com/office/drawing/2014/main" id="{6AC2AFA4-0E18-15BB-DA2E-3A6170F07FCA}"/>
              </a:ext>
            </a:extLst>
          </p:cNvPr>
          <p:cNvPicPr>
            <a:picLocks noChangeAspect="1"/>
          </p:cNvPicPr>
          <p:nvPr/>
        </p:nvPicPr>
        <p:blipFill>
          <a:blip r:embed="rId2"/>
          <a:stretch>
            <a:fillRect/>
          </a:stretch>
        </p:blipFill>
        <p:spPr>
          <a:xfrm>
            <a:off x="25180925" y="37879547"/>
            <a:ext cx="4475024" cy="4475024"/>
          </a:xfrm>
          <a:prstGeom prst="rect">
            <a:avLst/>
          </a:prstGeom>
        </p:spPr>
      </p:pic>
      <p:pic>
        <p:nvPicPr>
          <p:cNvPr id="9" name="Afbeelding 8">
            <a:extLst>
              <a:ext uri="{FF2B5EF4-FFF2-40B4-BE49-F238E27FC236}">
                <a16:creationId xmlns:a16="http://schemas.microsoft.com/office/drawing/2014/main" id="{6D2F0EAD-4209-9D80-084B-9BC3262289F2}"/>
              </a:ext>
            </a:extLst>
          </p:cNvPr>
          <p:cNvPicPr>
            <a:picLocks noChangeAspect="1"/>
          </p:cNvPicPr>
          <p:nvPr/>
        </p:nvPicPr>
        <p:blipFill>
          <a:blip r:embed="rId3"/>
          <a:stretch>
            <a:fillRect/>
          </a:stretch>
        </p:blipFill>
        <p:spPr>
          <a:xfrm flipH="1">
            <a:off x="15423356" y="5369065"/>
            <a:ext cx="14083938" cy="9391170"/>
          </a:xfrm>
          <a:prstGeom prst="round1Rect">
            <a:avLst>
              <a:gd name="adj" fmla="val 50000"/>
            </a:avLst>
          </a:prstGeom>
          <a:noFill/>
          <a:ln>
            <a:noFill/>
          </a:ln>
        </p:spPr>
        <p:style>
          <a:lnRef idx="0">
            <a:scrgbClr r="0" g="0" b="0"/>
          </a:lnRef>
          <a:fillRef idx="0">
            <a:scrgbClr r="0" g="0" b="0"/>
          </a:fillRef>
          <a:effectRef idx="0">
            <a:scrgbClr r="0" g="0" b="0"/>
          </a:effectRef>
          <a:fontRef idx="minor">
            <a:schemeClr val="accent1"/>
          </a:fontRef>
        </p:style>
      </p:pic>
      <p:pic>
        <p:nvPicPr>
          <p:cNvPr id="16" name="Afbeelding 15">
            <a:extLst>
              <a:ext uri="{FF2B5EF4-FFF2-40B4-BE49-F238E27FC236}">
                <a16:creationId xmlns:a16="http://schemas.microsoft.com/office/drawing/2014/main" id="{18579BE7-CFD4-CEE3-1955-9ABAEA29335B}"/>
              </a:ext>
            </a:extLst>
          </p:cNvPr>
          <p:cNvPicPr>
            <a:picLocks noChangeAspect="1"/>
          </p:cNvPicPr>
          <p:nvPr/>
        </p:nvPicPr>
        <p:blipFill>
          <a:blip r:embed="rId4"/>
          <a:stretch>
            <a:fillRect/>
          </a:stretch>
        </p:blipFill>
        <p:spPr>
          <a:xfrm>
            <a:off x="15306464" y="27455449"/>
            <a:ext cx="7090989" cy="7649077"/>
          </a:xfrm>
          <a:prstGeom prst="rect">
            <a:avLst/>
          </a:prstGeom>
        </p:spPr>
      </p:pic>
      <p:pic>
        <p:nvPicPr>
          <p:cNvPr id="10" name="Afbeelding 9">
            <a:extLst>
              <a:ext uri="{FF2B5EF4-FFF2-40B4-BE49-F238E27FC236}">
                <a16:creationId xmlns:a16="http://schemas.microsoft.com/office/drawing/2014/main" id="{311A27A0-8539-466A-1E66-64B301E056D4}"/>
              </a:ext>
            </a:extLst>
          </p:cNvPr>
          <p:cNvPicPr>
            <a:picLocks noChangeAspect="1"/>
          </p:cNvPicPr>
          <p:nvPr/>
        </p:nvPicPr>
        <p:blipFill>
          <a:blip r:embed="rId5"/>
          <a:stretch>
            <a:fillRect/>
          </a:stretch>
        </p:blipFill>
        <p:spPr>
          <a:xfrm>
            <a:off x="15494159" y="15242417"/>
            <a:ext cx="14161790" cy="10621343"/>
          </a:xfrm>
          <a:prstGeom prst="rect">
            <a:avLst/>
          </a:prstGeom>
        </p:spPr>
      </p:pic>
      <p:pic>
        <p:nvPicPr>
          <p:cNvPr id="12" name="Afbeelding 11">
            <a:extLst>
              <a:ext uri="{FF2B5EF4-FFF2-40B4-BE49-F238E27FC236}">
                <a16:creationId xmlns:a16="http://schemas.microsoft.com/office/drawing/2014/main" id="{2F656071-C864-69DA-9541-F48365960E76}"/>
              </a:ext>
            </a:extLst>
          </p:cNvPr>
          <p:cNvPicPr>
            <a:picLocks noChangeAspect="1"/>
          </p:cNvPicPr>
          <p:nvPr/>
        </p:nvPicPr>
        <p:blipFill rotWithShape="1">
          <a:blip r:embed="rId6"/>
          <a:srcRect b="7702"/>
          <a:stretch/>
        </p:blipFill>
        <p:spPr>
          <a:xfrm flipH="1">
            <a:off x="15393195" y="4993230"/>
            <a:ext cx="14114099" cy="9767005"/>
          </a:xfrm>
          <a:prstGeom prst="round1Rect">
            <a:avLst>
              <a:gd name="adj" fmla="val 47988"/>
            </a:avLst>
          </a:prstGeom>
        </p:spPr>
      </p:pic>
      <p:pic>
        <p:nvPicPr>
          <p:cNvPr id="13" name="Afbeelding 12">
            <a:extLst>
              <a:ext uri="{FF2B5EF4-FFF2-40B4-BE49-F238E27FC236}">
                <a16:creationId xmlns:a16="http://schemas.microsoft.com/office/drawing/2014/main" id="{BDDC2B1C-D0BA-EDF5-DCA1-3844186731D2}"/>
              </a:ext>
            </a:extLst>
          </p:cNvPr>
          <p:cNvPicPr>
            <a:picLocks noChangeAspect="1"/>
          </p:cNvPicPr>
          <p:nvPr/>
        </p:nvPicPr>
        <p:blipFill rotWithShape="1">
          <a:blip r:embed="rId7"/>
          <a:srcRect l="20120" t="6723" r="29096"/>
          <a:stretch/>
        </p:blipFill>
        <p:spPr>
          <a:xfrm>
            <a:off x="22702253" y="26593577"/>
            <a:ext cx="6953696" cy="9577571"/>
          </a:xfrm>
          <a:prstGeom prst="rect">
            <a:avLst/>
          </a:prstGeom>
        </p:spPr>
      </p:pic>
    </p:spTree>
    <p:extLst>
      <p:ext uri="{BB962C8B-B14F-4D97-AF65-F5344CB8AC3E}">
        <p14:creationId xmlns:p14="http://schemas.microsoft.com/office/powerpoint/2010/main" val="605389948"/>
      </p:ext>
    </p:extLst>
  </p:cSld>
  <p:clrMapOvr>
    <a:masterClrMapping/>
  </p:clrMapOvr>
</p:sld>
</file>

<file path=ppt/theme/theme1.xml><?xml version="1.0" encoding="utf-8"?>
<a:theme xmlns:a="http://schemas.openxmlformats.org/drawingml/2006/main" name="Kantoorthema">
  <a:themeElements>
    <a:clrScheme name="vives">
      <a:dk1>
        <a:sysClr val="windowText" lastClr="000000"/>
      </a:dk1>
      <a:lt1>
        <a:sysClr val="window" lastClr="FFFFFF"/>
      </a:lt1>
      <a:dk2>
        <a:srgbClr val="525252"/>
      </a:dk2>
      <a:lt2>
        <a:srgbClr val="D3D0BB"/>
      </a:lt2>
      <a:accent1>
        <a:srgbClr val="E00020"/>
      </a:accent1>
      <a:accent2>
        <a:srgbClr val="FFABB7"/>
      </a:accent2>
      <a:accent3>
        <a:srgbClr val="9B9B9B"/>
      </a:accent3>
      <a:accent4>
        <a:srgbClr val="EFEEE9"/>
      </a:accent4>
      <a:accent5>
        <a:srgbClr val="FFFFFF"/>
      </a:accent5>
      <a:accent6>
        <a:srgbClr val="525252"/>
      </a:accent6>
      <a:hlink>
        <a:srgbClr val="FF0000"/>
      </a:hlink>
      <a:folHlink>
        <a:srgbClr val="E00020"/>
      </a:folHlink>
    </a:clrScheme>
    <a:fontScheme name="VIVES">
      <a:majorFont>
        <a:latin typeface="Segoe UI Black"/>
        <a:ea typeface=""/>
        <a:cs typeface=""/>
      </a:majorFont>
      <a:minorFont>
        <a:latin typeface="Calibri"/>
        <a:ea typeface=""/>
        <a:cs typeface=""/>
      </a:minorFont>
    </a:fontScheme>
    <a:fmtScheme name="Kantoorthema">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naamauteur-onderzoeksposter-2023" id="{5D0C1C79-FF0C-8948-82C0-AD0E84695E5A}" vid="{84E0E645-1F5A-234B-8281-48F1B2AD5A48}"/>
    </a:ext>
  </a:extLst>
</a:theme>
</file>

<file path=ppt/theme/theme2.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EA315BEEDAF0940BE0419D11160810D" ma:contentTypeVersion="13" ma:contentTypeDescription="Een nieuw document maken." ma:contentTypeScope="" ma:versionID="65cc36ba5ecf2b8ae38cfb5d3600ecb6">
  <xsd:schema xmlns:xsd="http://www.w3.org/2001/XMLSchema" xmlns:xs="http://www.w3.org/2001/XMLSchema" xmlns:p="http://schemas.microsoft.com/office/2006/metadata/properties" xmlns:ns2="7af3f08f-6b65-4c98-b033-853692dc00be" xmlns:ns3="f921bb7d-4033-42bd-968a-881fd459c073" targetNamespace="http://schemas.microsoft.com/office/2006/metadata/properties" ma:root="true" ma:fieldsID="4337c3901829783fe22243fefdc46442" ns2:_="" ns3:_="">
    <xsd:import namespace="7af3f08f-6b65-4c98-b033-853692dc00be"/>
    <xsd:import namespace="f921bb7d-4033-42bd-968a-881fd459c073"/>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LengthInSeconds" minOccurs="0"/>
                <xsd:element ref="ns2:MediaServiceOCR" minOccurs="0"/>
                <xsd:element ref="ns2:MediaServiceGenerationTime" minOccurs="0"/>
                <xsd:element ref="ns2:MediaServiceEventHashCode" minOccurs="0"/>
                <xsd:element ref="ns2:lcf76f155ced4ddcb4097134ff3c332f" minOccurs="0"/>
                <xsd:element ref="ns3:TaxCatchAll" minOccurs="0"/>
                <xsd:element ref="ns2:MediaServiceLocation"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af3f08f-6b65-4c98-b033-853692dc00b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LengthInSeconds" ma:index="12" nillable="true" ma:displayName="MediaLengthInSeconds" ma:hidden="true" ma:internalName="MediaLengthInSeconds" ma:readOnly="true">
      <xsd:simpleType>
        <xsd:restriction base="dms:Unknown"/>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lcf76f155ced4ddcb4097134ff3c332f" ma:index="17" nillable="true" ma:taxonomy="true" ma:internalName="lcf76f155ced4ddcb4097134ff3c332f" ma:taxonomyFieldName="MediaServiceImageTags" ma:displayName="Afbeeldingtags" ma:readOnly="false" ma:fieldId="{5cf76f15-5ced-4ddc-b409-7134ff3c332f}" ma:taxonomyMulti="true" ma:sspId="0460a840-b235-4d39-b436-fe20d012a4a5" ma:termSetId="09814cd3-568e-fe90-9814-8d621ff8fb84" ma:anchorId="fba54fb3-c3e1-fe81-a776-ca4b69148c4d" ma:open="true" ma:isKeyword="false">
      <xsd:complexType>
        <xsd:sequence>
          <xsd:element ref="pc:Terms" minOccurs="0" maxOccurs="1"/>
        </xsd:sequence>
      </xsd:complexType>
    </xsd:element>
    <xsd:element name="MediaServiceLocation" ma:index="19" nillable="true" ma:displayName="Location" ma:internalName="MediaServiceLocation" ma:readOnly="true">
      <xsd:simpleType>
        <xsd:restriction base="dms:Text"/>
      </xsd:simpleType>
    </xsd:element>
    <xsd:element name="MediaServiceObjectDetectorVersions" ma:index="20"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921bb7d-4033-42bd-968a-881fd459c073" elementFormDefault="qualified">
    <xsd:import namespace="http://schemas.microsoft.com/office/2006/documentManagement/types"/>
    <xsd:import namespace="http://schemas.microsoft.com/office/infopath/2007/PartnerControls"/>
    <xsd:element name="TaxCatchAll" ma:index="18" nillable="true" ma:displayName="Taxonomy Catch All Column" ma:hidden="true" ma:list="{25375f4a-c383-46c1-98ae-31cbdcd71064}" ma:internalName="TaxCatchAll" ma:showField="CatchAllData" ma:web="f921bb7d-4033-42bd-968a-881fd459c073">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ou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TaxCatchAll xmlns="f921bb7d-4033-42bd-968a-881fd459c073" xsi:nil="true"/>
    <lcf76f155ced4ddcb4097134ff3c332f xmlns="7af3f08f-6b65-4c98-b033-853692dc00be">
      <Terms xmlns="http://schemas.microsoft.com/office/infopath/2007/PartnerControls"/>
    </lcf76f155ced4ddcb4097134ff3c332f>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09BCEE1-615B-41DE-9A08-D2B491EEAFBE}">
  <ds:schemaRefs>
    <ds:schemaRef ds:uri="7af3f08f-6b65-4c98-b033-853692dc00be"/>
    <ds:schemaRef ds:uri="f921bb7d-4033-42bd-968a-881fd459c073"/>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B247EB90-66CA-4409-98FF-5024AA619E64}">
  <ds:schemaRefs>
    <ds:schemaRef ds:uri="7af3f08f-6b65-4c98-b033-853692dc00be"/>
    <ds:schemaRef ds:uri="f921bb7d-4033-42bd-968a-881fd459c073"/>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E1FA04DA-A2C1-4A00-9FA4-1F6991DECE5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sjabloon poster project experience</Template>
  <TotalTime>255</TotalTime>
  <Words>260</Words>
  <Application>Microsoft Office PowerPoint</Application>
  <PresentationFormat>Aangepast</PresentationFormat>
  <Paragraphs>21</Paragraphs>
  <Slides>1</Slides>
  <Notes>0</Notes>
  <HiddenSlides>0</HiddenSlides>
  <MMClips>0</MMClips>
  <ScaleCrop>false</ScaleCrop>
  <HeadingPairs>
    <vt:vector size="6" baseType="variant">
      <vt:variant>
        <vt:lpstr>Gebruikte lettertypen</vt:lpstr>
      </vt:variant>
      <vt:variant>
        <vt:i4>5</vt:i4>
      </vt:variant>
      <vt:variant>
        <vt:lpstr>Thema</vt:lpstr>
      </vt:variant>
      <vt:variant>
        <vt:i4>1</vt:i4>
      </vt:variant>
      <vt:variant>
        <vt:lpstr>Diatitels</vt:lpstr>
      </vt:variant>
      <vt:variant>
        <vt:i4>1</vt:i4>
      </vt:variant>
    </vt:vector>
  </HeadingPairs>
  <TitlesOfParts>
    <vt:vector size="7" baseType="lpstr">
      <vt:lpstr>Arial</vt:lpstr>
      <vt:lpstr>Calibri</vt:lpstr>
      <vt:lpstr>Segoe UI</vt:lpstr>
      <vt:lpstr>Segoe UI Black</vt:lpstr>
      <vt:lpstr>Wingdings</vt:lpstr>
      <vt:lpstr>Kantoorthema</vt:lpstr>
      <vt:lpstr>Go baby go  Mobility for kids  Ons doel is om kinderen met beperkte mobiliteit meer bewegingsvrijheid te geven. We vervangen het traditionele pedaal in auto's door een joystick die via een afstandsbediening kan worden bediend. De afstandsbediening heeft voorrang op de joystick. We hebben twee concepten voor de bevestiging van de joystick aan de auto: een dashboardmontage die de joystick van links naar rechts verplaatst, en een zijkantmontage die aan beide kanten kan worden geplaatst. Het brein van de auto is een ESP die de joystickinvoer leest en de motoren aanstuurt. Omdat de positie van de voorwielen niet kan worden ingelezen met de bestaande auto hardware, gebruiken we een potentiometer om dit probleem op te lossen.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titel Omschrijving in korte zin</dc:title>
  <dc:creator>Ronny Mees</dc:creator>
  <cp:lastModifiedBy>Nikita Vandecasteele</cp:lastModifiedBy>
  <cp:revision>8</cp:revision>
  <dcterms:created xsi:type="dcterms:W3CDTF">2023-09-18T11:28:10Z</dcterms:created>
  <dcterms:modified xsi:type="dcterms:W3CDTF">2023-12-11T08:05:04Z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0x0101001EA315BEEDAF0940BE0419D11160810D</vt:lpwstr>
  </property>
  <property fmtid="{D5CDD505-2E9C-101B-9397-08002B2CF9AE}" pid="3" name="Referentiekader">
    <vt:lpwstr/>
  </property>
  <property fmtid="{D5CDD505-2E9C-101B-9397-08002B2CF9AE}" pid="4" name="Academiejaar">
    <vt:lpwstr/>
  </property>
  <property fmtid="{D5CDD505-2E9C-101B-9397-08002B2CF9AE}" pid="5" name="MediaServiceImageTags">
    <vt:lpwstr/>
  </property>
</Properties>
</file>